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1" r:id="rId5"/>
    <p:sldId id="290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86" r:id="rId19"/>
    <p:sldId id="279" r:id="rId20"/>
    <p:sldId id="287" r:id="rId21"/>
    <p:sldId id="288" r:id="rId22"/>
    <p:sldId id="283" r:id="rId23"/>
    <p:sldId id="289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213C0-0D99-4F53-AE88-0B98A06F62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5FC5-E8C3-4482-9C9D-074B9FD45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5A6923-2C10-4932-825E-7D3C59E4999E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FCE93-58BC-4248-987A-C61F0CF77B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0BEEA-27CD-466E-9158-2BDE9277FBF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5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2635-2F76-47A4-89A2-7A1A3253296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E53C-F15C-4553-B827-7ED09497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9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671638" y="317500"/>
            <a:ext cx="5829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0" anchor="ctr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ỦY BAN NHÂN DÂN HUYỆN BÌNH CHÁNH</a:t>
            </a:r>
          </a:p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TRƯỜNG TIỂU HỌC BÌNH CHÁNH</a:t>
            </a:r>
          </a:p>
        </p:txBody>
      </p:sp>
      <p:pic>
        <p:nvPicPr>
          <p:cNvPr id="2051" name="Picture 10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300"/>
            <a:ext cx="7794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Sparkling-animated-stars-flickering-in-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4638"/>
            <a:ext cx="7493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Sparkling-animated-stars-flickering-in-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65638"/>
            <a:ext cx="7493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809808" y="1344613"/>
            <a:ext cx="7688263" cy="370870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28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TÔN TRỌNG LUẬT GIAO THÔNG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2" descr="Sparkling-animated-stars-flickering-in-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42075"/>
            <a:ext cx="7493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245100"/>
            <a:ext cx="7794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Sparkling-animated-stars-flickering-in-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165725"/>
            <a:ext cx="7493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353050"/>
            <a:ext cx="7794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06400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344613"/>
            <a:ext cx="7794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516563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562927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694113"/>
            <a:ext cx="7794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418138"/>
            <a:ext cx="7794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32050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826125"/>
            <a:ext cx="7794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735138"/>
            <a:ext cx="7794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9" descr="flashing-animated-white-puls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005013"/>
            <a:ext cx="7794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182" y="100806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2" descr="Sparkling-animated-stars-flickering-in-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15000"/>
            <a:ext cx="7493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7638" y="556895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840663" y="5507038"/>
            <a:ext cx="1189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4325" y="635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Rectangle 1"/>
          <p:cNvSpPr>
            <a:spLocks noChangeArrowheads="1"/>
          </p:cNvSpPr>
          <p:nvPr/>
        </p:nvSpPr>
        <p:spPr bwMode="auto">
          <a:xfrm>
            <a:off x="3970338" y="5732463"/>
            <a:ext cx="4230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GV: TRẦN THỊ XUÂN THÙY</a:t>
            </a:r>
          </a:p>
        </p:txBody>
      </p:sp>
    </p:spTree>
    <p:extLst>
      <p:ext uri="{BB962C8B-B14F-4D97-AF65-F5344CB8AC3E}">
        <p14:creationId xmlns:p14="http://schemas.microsoft.com/office/powerpoint/2010/main" val="1812279143"/>
      </p:ext>
    </p:extLst>
  </p:cSld>
  <p:clrMapOvr>
    <a:masterClrMapping/>
  </p:clrMapOvr>
  <p:transition spd="slow" advTm="228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28600" y="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Ý THỨC CỦA NGƯỜI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</a:p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GIAO THÔNG </a:t>
            </a: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71462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838200"/>
            <a:ext cx="296703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714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733800"/>
            <a:ext cx="2981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9718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86249"/>
      </p:ext>
    </p:extLst>
  </p:cSld>
  <p:clrMapOvr>
    <a:masterClrMapping/>
  </p:clrMapOvr>
  <p:transition spd="slow" advTm="2519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76200" y="152400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THIÊN TAI GÂY RA: BÃO, LŨ LỤT, ĐỘNG ĐẤT,…</a:t>
            </a: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971684"/>
      </p:ext>
    </p:extLst>
  </p:cSld>
  <p:clrMapOvr>
    <a:masterClrMapping/>
  </p:clrMapOvr>
  <p:transition spd="slow" advTm="807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9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13075"/>
            <a:ext cx="41148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0" y="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08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3075"/>
            <a:ext cx="3886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013075"/>
            <a:ext cx="43021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ture 003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13075"/>
            <a:ext cx="40560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3121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04800" y="609600"/>
            <a:ext cx="8610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qua.</a:t>
            </a:r>
          </a:p>
          <a:p>
            <a:pPr marL="342900" indent="-342900">
              <a:buFontTx/>
              <a:buChar char="-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38673"/>
      </p:ext>
    </p:extLst>
  </p:cSld>
  <p:clrMapOvr>
    <a:masterClrMapping/>
  </p:clrMapOvr>
  <p:transition advTm="288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4"/>
          <p:cNvSpPr>
            <a:spLocks noChangeArrowheads="1"/>
          </p:cNvSpPr>
          <p:nvPr/>
        </p:nvSpPr>
        <p:spPr bwMode="auto">
          <a:xfrm>
            <a:off x="381000" y="1390650"/>
            <a:ext cx="8305800" cy="403066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                GHI NHỚ</a:t>
            </a:r>
          </a:p>
          <a:p>
            <a:pPr eaLnBrk="0" hangingPunct="0">
              <a:defRPr/>
            </a:pPr>
            <a:r>
              <a:rPr lang="en-US" sz="3600" b="1" dirty="0" err="1">
                <a:latin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Luật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trách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3600" b="1" dirty="0" err="1">
                <a:latin typeface="Times New Roman" pitchFamily="18" charset="0"/>
              </a:rPr>
              <a:t>nhiệm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bảo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3600" b="1" dirty="0" err="1">
                <a:latin typeface="Times New Roman" pitchFamily="18" charset="0"/>
              </a:rPr>
              <a:t>mình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bảo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đảm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bảo</a:t>
            </a:r>
            <a:r>
              <a:rPr lang="en-US" sz="3600" b="1" dirty="0">
                <a:latin typeface="Times New Roman" pitchFamily="18" charset="0"/>
              </a:rPr>
              <a:t> an</a:t>
            </a:r>
          </a:p>
          <a:p>
            <a:pPr eaLnBrk="0" hangingPunct="0">
              <a:defRPr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312738"/>
            <a:ext cx="7772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Tôn Trọng Luật Giao Thông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7987" y="1905000"/>
            <a:ext cx="8097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HOẠT ĐỘNG 2: QUAN SÁT TRANH VÀ TRẢ LỜI CÂU HỎI</a:t>
            </a:r>
          </a:p>
        </p:txBody>
      </p:sp>
      <p:pic>
        <p:nvPicPr>
          <p:cNvPr id="54277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182" y="100806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719763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4325" y="635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054182" y="5672931"/>
            <a:ext cx="11874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043510"/>
      </p:ext>
    </p:extLst>
  </p:cSld>
  <p:clrMapOvr>
    <a:masterClrMapping/>
  </p:clrMapOvr>
  <p:transition spd="slow" advTm="37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4" grpId="1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00150"/>
            <a:ext cx="2881313" cy="2654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189038"/>
            <a:ext cx="2736850" cy="2676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208088"/>
            <a:ext cx="2779713" cy="2657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127500"/>
            <a:ext cx="2887662" cy="2573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4127500"/>
            <a:ext cx="2779713" cy="2573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127500"/>
            <a:ext cx="2735263" cy="2573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0" y="-1108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0" y="19208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0" y="47974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7" name="Text Box 18"/>
          <p:cNvSpPr txBox="1">
            <a:spLocks noChangeArrowheads="1"/>
          </p:cNvSpPr>
          <p:nvPr/>
        </p:nvSpPr>
        <p:spPr bwMode="auto">
          <a:xfrm>
            <a:off x="7019925" y="98107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06363" y="1252538"/>
            <a:ext cx="534987" cy="55721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262313" y="1252538"/>
            <a:ext cx="450850" cy="55721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200775" y="1252538"/>
            <a:ext cx="552450" cy="55721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07950" y="41275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181350" y="4108450"/>
            <a:ext cx="415925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291263" y="4127500"/>
            <a:ext cx="552450" cy="53657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5314" name="TextBox 6"/>
          <p:cNvSpPr txBox="1">
            <a:spLocks noChangeArrowheads="1"/>
          </p:cNvSpPr>
          <p:nvPr/>
        </p:nvSpPr>
        <p:spPr bwMode="auto">
          <a:xfrm>
            <a:off x="142875" y="244475"/>
            <a:ext cx="853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1. Những tranh nào dưới đây thể hiện việc thực hiện đúng Luật giao thông? Vì sao?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97038"/>
      </p:ext>
    </p:extLst>
  </p:cSld>
  <p:clrMapOvr>
    <a:masterClrMapping/>
  </p:clrMapOvr>
  <p:transition spd="slow" advTm="19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1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b="3355"/>
          <a:stretch>
            <a:fillRect/>
          </a:stretch>
        </p:blipFill>
        <p:spPr bwMode="auto">
          <a:xfrm>
            <a:off x="2590800" y="4338638"/>
            <a:ext cx="4194175" cy="25257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2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b="2579"/>
          <a:stretch>
            <a:fillRect/>
          </a:stretch>
        </p:blipFill>
        <p:spPr bwMode="auto">
          <a:xfrm>
            <a:off x="4648200" y="1168400"/>
            <a:ext cx="4267200" cy="2932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5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2632"/>
          <a:stretch>
            <a:fillRect/>
          </a:stretch>
        </p:blipFill>
        <p:spPr bwMode="auto">
          <a:xfrm>
            <a:off x="228600" y="1168400"/>
            <a:ext cx="4038600" cy="2943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74638" y="1371600"/>
            <a:ext cx="7556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648200" y="1219200"/>
            <a:ext cx="7556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charset="0"/>
              </a:rPr>
              <a:t>5</a:t>
            </a:r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2590800" y="4419600"/>
            <a:ext cx="7556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charset="0"/>
              </a:rPr>
              <a:t>6</a:t>
            </a:r>
          </a:p>
        </p:txBody>
      </p:sp>
      <p:sp>
        <p:nvSpPr>
          <p:cNvPr id="56328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hiện đúng Luật Giao thông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154379"/>
      </p:ext>
    </p:extLst>
  </p:cSld>
  <p:clrMapOvr>
    <a:masterClrMapping/>
  </p:clrMapOvr>
  <p:transition spd="slow" advTm="15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2" grpId="0" animBg="1"/>
      <p:bldP spid="573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190420"/>
            <a:ext cx="8434388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7" descr="6"/>
          <p:cNvPicPr>
            <a:picLocks noChangeAspect="1" noChangeArrowheads="1"/>
          </p:cNvPicPr>
          <p:nvPr/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24362" y="29308"/>
            <a:ext cx="9144000" cy="4953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0" y="29308"/>
            <a:ext cx="9114692" cy="48474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290" y="5364668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túc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chỉ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đèn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600" dirty="0"/>
          </a:p>
        </p:txBody>
      </p:sp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3385" y="5364668"/>
            <a:ext cx="6970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rào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tàu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3"/>
    </mc:Choice>
    <mc:Fallback xmlns="">
      <p:transition spd="slow" advTm="34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r="1724" b="2856"/>
          <a:stretch>
            <a:fillRect/>
          </a:stretch>
        </p:blipFill>
        <p:spPr bwMode="auto">
          <a:xfrm>
            <a:off x="4800600" y="1066800"/>
            <a:ext cx="4114800" cy="28114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5" descr="5"/>
          <p:cNvPicPr>
            <a:picLocks noChangeAspect="1" noChangeArrowheads="1"/>
          </p:cNvPicPr>
          <p:nvPr/>
        </p:nvPicPr>
        <p:blipFill>
          <a:blip r:embed="rId5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2832" r="1695" b="2699"/>
          <a:stretch>
            <a:fillRect/>
          </a:stretch>
        </p:blipFill>
        <p:spPr bwMode="auto">
          <a:xfrm>
            <a:off x="228600" y="1066800"/>
            <a:ext cx="4267200" cy="28114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2667000" y="4041775"/>
            <a:ext cx="4371975" cy="2751138"/>
            <a:chOff x="1188" y="1910"/>
            <a:chExt cx="3330" cy="2185"/>
          </a:xfrm>
        </p:grpSpPr>
        <p:pic>
          <p:nvPicPr>
            <p:cNvPr id="57353" name="Picture 7" descr="3"/>
            <p:cNvPicPr>
              <a:picLocks noChangeAspect="1" noChangeArrowheads="1"/>
            </p:cNvPicPr>
            <p:nvPr/>
          </p:nvPicPr>
          <p:blipFill>
            <a:blip r:embed="rId6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8" r="1819" b="3593"/>
            <a:stretch>
              <a:fillRect/>
            </a:stretch>
          </p:blipFill>
          <p:spPr bwMode="auto">
            <a:xfrm>
              <a:off x="1188" y="1910"/>
              <a:ext cx="3330" cy="218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4" name="Oval 9"/>
            <p:cNvSpPr>
              <a:spLocks noChangeArrowheads="1"/>
            </p:cNvSpPr>
            <p:nvPr/>
          </p:nvSpPr>
          <p:spPr bwMode="auto">
            <a:xfrm>
              <a:off x="1188" y="1913"/>
              <a:ext cx="529" cy="48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600" b="1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28600" y="1066800"/>
            <a:ext cx="762000" cy="609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5F024"/>
                </a:solidFill>
              </a:rPr>
              <a:t>2</a:t>
            </a:r>
          </a:p>
        </p:txBody>
      </p:sp>
      <p:sp>
        <p:nvSpPr>
          <p:cNvPr id="3" name="Oval 2"/>
          <p:cNvSpPr/>
          <p:nvPr/>
        </p:nvSpPr>
        <p:spPr>
          <a:xfrm>
            <a:off x="4852988" y="1081088"/>
            <a:ext cx="685800" cy="609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5F024"/>
                </a:solidFill>
              </a:rPr>
              <a:t>3</a:t>
            </a:r>
          </a:p>
        </p:txBody>
      </p:sp>
      <p:sp>
        <p:nvSpPr>
          <p:cNvPr id="57351" name="TextBox 4"/>
          <p:cNvSpPr txBox="1">
            <a:spLocks noChangeArrowheads="1"/>
          </p:cNvSpPr>
          <p:nvPr/>
        </p:nvSpPr>
        <p:spPr bwMode="auto">
          <a:xfrm>
            <a:off x="7620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hiện sai Luật Giao thông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014374"/>
      </p:ext>
    </p:extLst>
  </p:cSld>
  <p:clrMapOvr>
    <a:masterClrMapping/>
  </p:clrMapOvr>
  <p:transition spd="slow" advTm="204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817077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0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70"/>
    </mc:Choice>
    <mc:Fallback xmlns="">
      <p:transition spd="slow" advTm="579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2238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dự đoán xem điều gì có thể xảy ra trong  tình huống sau:</a:t>
            </a:r>
          </a:p>
        </p:txBody>
      </p:sp>
      <p:graphicFrame>
        <p:nvGraphicFramePr>
          <p:cNvPr id="706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09356"/>
              </p:ext>
            </p:extLst>
          </p:nvPr>
        </p:nvGraphicFramePr>
        <p:xfrm>
          <a:off x="304800" y="5486400"/>
          <a:ext cx="3714750" cy="1188090"/>
        </p:xfrm>
        <a:graphic>
          <a:graphicData uri="http://schemas.openxmlformats.org/drawingml/2006/table">
            <a:tbl>
              <a:tblPr/>
              <a:tblGrid>
                <a:gridCol w="3714750"/>
              </a:tblGrid>
              <a:tr h="118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nhóm học sinh đang đá bóng giữa lòng đường.</a:t>
                      </a:r>
                    </a:p>
                  </a:txBody>
                  <a:tcPr marT="45405" marB="454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7" name="Picture 1" descr="Kết quả hình ảnh cho hoc sinh da bong duoi l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1177925"/>
            <a:ext cx="4091354" cy="40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89649"/>
            <a:ext cx="4366846" cy="40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3461" y="419100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72864"/>
              </p:ext>
            </p:extLst>
          </p:nvPr>
        </p:nvGraphicFramePr>
        <p:xfrm>
          <a:off x="4648200" y="5562600"/>
          <a:ext cx="3714750" cy="823590"/>
        </p:xfrm>
        <a:graphic>
          <a:graphicData uri="http://schemas.openxmlformats.org/drawingml/2006/table">
            <a:tbl>
              <a:tblPr/>
              <a:tblGrid>
                <a:gridCol w="3714750"/>
              </a:tblGrid>
              <a:tr h="823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b)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tàu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hoả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405" marB="454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5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39"/>
    </mc:Choice>
    <mc:Fallback xmlns="">
      <p:transition spd="slow" advTm="389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182" y="100806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054182" y="5672931"/>
            <a:ext cx="11874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719763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8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4325" y="635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509588" y="681038"/>
            <a:ext cx="82296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MỤC TIÊU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  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 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2. Năng lực: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3. Phẩm chất: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" y="5862"/>
            <a:ext cx="9144000" cy="6816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79" y="5862"/>
            <a:ext cx="9144000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879246"/>
      </p:ext>
    </p:extLst>
  </p:cSld>
  <p:clrMapOvr>
    <a:masterClrMapping/>
  </p:clrMapOvr>
  <p:transition spd="slow" advTm="55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8674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52"/>
    </mc:Choice>
    <mc:Fallback xmlns="">
      <p:transition spd="slow" advTm="474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867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3816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8"/>
    </mc:Choice>
    <mc:Fallback xmlns="">
      <p:transition spd="slow" advTm="654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865188"/>
            <a:ext cx="914400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228600" y="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BẢO VỆ TÍNH MẠNG CỦA MÌNH VÀ MỌI NGƯỜI HÃY TUÂN THỦ LUẬT GIAO THÔNG </a:t>
            </a:r>
          </a:p>
        </p:txBody>
      </p:sp>
    </p:spTree>
    <p:extLst>
      <p:ext uri="{BB962C8B-B14F-4D97-AF65-F5344CB8AC3E}">
        <p14:creationId xmlns:p14="http://schemas.microsoft.com/office/powerpoint/2010/main" val="2847862013"/>
      </p:ext>
    </p:extLst>
  </p:cSld>
  <p:clrMapOvr>
    <a:masterClrMapping/>
  </p:clrMapOvr>
  <p:transition spd="slow" advTm="5846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804863"/>
            <a:ext cx="10744200" cy="1570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>
              <a:solidFill>
                <a:schemeClr val="accent2"/>
              </a:solidFill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vi-VN" sz="4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5125" y="341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7527925" y="9509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3336925" y="61325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593725" y="62087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5" descr="gtbrd0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6364"/>
            <a:ext cx="9296400" cy="71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4319588" y="3389313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0678" y="1159536"/>
            <a:ext cx="2393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403" y="1865819"/>
            <a:ext cx="62491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BẢO VỆ MÔI TRƯỜNG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804674"/>
      </p:ext>
    </p:extLst>
  </p:cSld>
  <p:clrMapOvr>
    <a:masterClrMapping/>
  </p:clrMapOvr>
  <p:transition spd="slow" advTm="23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63492" name="Picture 2" descr="C:\Users\HOME\Pictures\anh danh ngon\nen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6" y="0"/>
            <a:ext cx="9144000" cy="68580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424412" y="2966120"/>
            <a:ext cx="8540076" cy="252028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082839990"/>
      </p:ext>
    </p:extLst>
  </p:cSld>
  <p:clrMapOvr>
    <a:masterClrMapping/>
  </p:clrMapOvr>
  <p:transition spd="slow" advTm="124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271463"/>
            <a:ext cx="8077200" cy="1252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BÀI 12: Tích cực tham gia các hoạt động nhân đạo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65125" y="341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7527925" y="9509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593725" y="62087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4319588" y="3389313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690" y="158234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25" y="32004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- 19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,…..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0438" y="1749385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739" y="3389313"/>
            <a:ext cx="7964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6095999"/>
            <a:ext cx="797291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09" y="-109783"/>
            <a:ext cx="797291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5" y="-125781"/>
            <a:ext cx="797291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" y="6154066"/>
            <a:ext cx="797291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053131"/>
      </p:ext>
    </p:extLst>
  </p:cSld>
  <p:clrMapOvr>
    <a:masterClrMapping/>
  </p:clrMapOvr>
  <p:transition spd="slow" advTm="78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  <p:bldP spid="7" grpId="1"/>
      <p:bldP spid="8" grpId="0"/>
      <p:bldP spid="8" grpId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7463"/>
            <a:ext cx="115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5919786"/>
            <a:ext cx="115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76863"/>
            <a:ext cx="115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9" descr="nature%20(6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79" y="23446"/>
            <a:ext cx="11557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94521" y="550863"/>
            <a:ext cx="6765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TÔN TRỌNG LUẬT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GIAO THÔNG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671" y="27432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11" y="2514599"/>
            <a:ext cx="3933214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703003"/>
      </p:ext>
    </p:extLst>
  </p:cSld>
  <p:clrMapOvr>
    <a:masterClrMapping/>
  </p:clrMapOvr>
  <p:transition spd="slow" advTm="11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78072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TÔN TRỌNG LUẬT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GIAO THÔNG</a:t>
            </a:r>
          </a:p>
        </p:txBody>
      </p:sp>
      <p:pic>
        <p:nvPicPr>
          <p:cNvPr id="6" name="Picture 38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182" y="100806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76" y="5587946"/>
            <a:ext cx="1143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3561" y="63933"/>
            <a:ext cx="1143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841170" y="5507033"/>
            <a:ext cx="1187560" cy="11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92"/>
    </mc:Choice>
    <mc:Fallback xmlns="">
      <p:transition spd="slow" advTm="261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0525" y="381000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Năm 2016:  =&gt; Số vụ tai nạn: 21 094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              =&gt; Số người thiệt mạng: 8 417   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150" y="1509713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Năm 2017: =&gt; Số vụ tai nạn : 19 798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              =&gt; Số người thiệt mạng: 8 089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700" y="2617788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Năm 2018: =&gt; Số vụ tai nạn : 18 700 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              =&gt; Số người thiệt mạng: 8 200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9875" y="3798888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Năm 2019: Thời điểm hiện tại có hơn 1 500 vụ tai nạn, khiến hơn 700 người tử vong.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51816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4 tháng đầu năm 2020:  cả nước xảy ra 4 509 vụ tai nạn, làm chết 2 138 người, bị thương 3 305 người.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759339"/>
      </p:ext>
    </p:extLst>
  </p:cSld>
  <p:clrMapOvr>
    <a:masterClrMapping/>
  </p:clrMapOvr>
  <p:transition spd="slow" advTm="32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736" y="457200"/>
            <a:ext cx="864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76" y="5587946"/>
            <a:ext cx="1143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3561" y="63933"/>
            <a:ext cx="1143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841170" y="5507033"/>
            <a:ext cx="1187560" cy="11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6466" y="2171626"/>
            <a:ext cx="7081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8376" y="457200"/>
            <a:ext cx="6497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TÔN TRỌNG LUẬT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GIAO THÔNG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182" y="100806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2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5"/>
    </mc:Choice>
    <mc:Fallback xmlns="">
      <p:transition spd="slow" advTm="31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9088" y="1182688"/>
            <a:ext cx="86106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52400" y="244475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" name="Picture 6" descr="C:\Users\MyPC\Pictures\14737672201116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5475"/>
            <a:ext cx="44005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Users\MyPC\Pictures\20160208-nghet-tho-nhung-giay-cuu-nguoi-trong-dem-giao-thua-benh-vie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165475"/>
            <a:ext cx="43005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MyPC\Pictures\IMG_84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5475"/>
            <a:ext cx="439896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C:\Users\MyPC\Pictures\1456988192-1456932404-dap-chieu-1456991836911-31-0-306-540-crop-1456991992069-16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143250"/>
            <a:ext cx="43005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267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C:\Users\MyPC\Pictures\tai_nan_2_dho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19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MyPC\Pictures\Kinh-hoang-mot-phuong-co-den-62-chiec-tau-thuyen-bi-nhan-chim-va-hu-hong----nh-2-chi---c-t--u-c---a-anh-th---ng-tan-hoang-1510121895-width450height3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395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Users\MyPC\Pictures\20160629112848-cam-xe-ma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124200"/>
            <a:ext cx="43672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C:\Users\MyPC\Pictures\Cabin biến dạng khi đâm vào đuôi xe tải nổ lốp đậu giữa đường - Ảnh Báo Zi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3088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164705"/>
      </p:ext>
    </p:extLst>
  </p:cSld>
  <p:clrMapOvr>
    <a:masterClrMapping/>
  </p:clrMapOvr>
  <p:transition spd="slow" advTm="33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736" y="457200"/>
            <a:ext cx="864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76" y="5587946"/>
            <a:ext cx="1143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3561" y="63933"/>
            <a:ext cx="1143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841170" y="5507033"/>
            <a:ext cx="1187560" cy="11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9912" y="380255"/>
            <a:ext cx="7081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38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182" y="100806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06466" y="1949440"/>
            <a:ext cx="7081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Do ý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,…..)</a:t>
            </a:r>
          </a:p>
          <a:p>
            <a:pPr lvl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Do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tai (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0"/>
    </mc:Choice>
    <mc:Fallback xmlns="">
      <p:transition spd="slow" advTm="3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8.5|0.6|4.1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5.1|0.4|1.1|7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5|9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|11.7|26.5|0.4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4.9|1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4.2|3.8|0.8|2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3.7|1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1354</Words>
  <Application>Microsoft Office PowerPoint</Application>
  <PresentationFormat>On-screen Show (4:3)</PresentationFormat>
  <Paragraphs>122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Ôn kiến thức đã học: BÀI 12: Tích cực tham gia các hoạt động nhân đạo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2. Em hãy dự đoán xem điều gì có thể xảy ra trong các tình huống sau: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 thuy</dc:creator>
  <cp:lastModifiedBy>xuan thuy</cp:lastModifiedBy>
  <cp:revision>20</cp:revision>
  <dcterms:created xsi:type="dcterms:W3CDTF">2020-05-01T16:50:57Z</dcterms:created>
  <dcterms:modified xsi:type="dcterms:W3CDTF">2020-05-04T13:17:38Z</dcterms:modified>
</cp:coreProperties>
</file>